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61" r:id="rId5"/>
    <p:sldId id="268" r:id="rId6"/>
    <p:sldId id="267" r:id="rId7"/>
    <p:sldId id="269" r:id="rId8"/>
    <p:sldId id="270" r:id="rId9"/>
    <p:sldId id="271" r:id="rId10"/>
    <p:sldId id="257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7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9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4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96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6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2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1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1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7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075A-C68A-4C29-9435-6EE1D3D89956}" type="datetimeFigureOut">
              <a:rPr lang="en-GB" smtClean="0"/>
              <a:t>22/09/2011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8FE3A-DED9-4760-94EA-19C319FE0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87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howard\Desktop\pics\IMG_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24128" y="1844824"/>
            <a:ext cx="352839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876528" y="1997224"/>
            <a:ext cx="352839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164288" y="2548481"/>
            <a:ext cx="352839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19900" y="2420888"/>
            <a:ext cx="908484" cy="1304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948264" y="2276872"/>
            <a:ext cx="908484" cy="1304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80676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23" y="-9053"/>
            <a:ext cx="38481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980728"/>
            <a:ext cx="4429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Claudia </a:t>
            </a:r>
            <a:r>
              <a:rPr lang="en-GB" sz="5400" b="1" dirty="0" err="1"/>
              <a:t>Perlich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7255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8" y="2132856"/>
            <a:ext cx="85439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7244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734749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6193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3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2" y="1268760"/>
            <a:ext cx="900257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62068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http://www.abc.net.au/catalyst/stories/3296837.htm</a:t>
            </a:r>
          </a:p>
        </p:txBody>
      </p:sp>
    </p:spTree>
    <p:extLst>
      <p:ext uri="{BB962C8B-B14F-4D97-AF65-F5344CB8AC3E}">
        <p14:creationId xmlns:p14="http://schemas.microsoft.com/office/powerpoint/2010/main" val="7181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" y="-225"/>
            <a:ext cx="9144300" cy="685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4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5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jhoward</dc:creator>
  <cp:lastModifiedBy>jhoward</cp:lastModifiedBy>
  <cp:revision>9</cp:revision>
  <dcterms:created xsi:type="dcterms:W3CDTF">2011-09-20T22:04:31Z</dcterms:created>
  <dcterms:modified xsi:type="dcterms:W3CDTF">2011-09-22T17:43:38Z</dcterms:modified>
</cp:coreProperties>
</file>